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897F82-C376-4879-8EC6-4824FBCE828C}" v="1" dt="2023-07-20T04:11:44.03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8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ko Semba" userId="9377a0855149cb1d" providerId="LiveId" clId="{76897F82-C376-4879-8EC6-4824FBCE828C}"/>
    <pc:docChg chg="modSld">
      <pc:chgData name="Keiko Semba" userId="9377a0855149cb1d" providerId="LiveId" clId="{76897F82-C376-4879-8EC6-4824FBCE828C}" dt="2023-07-20T04:11:44.036" v="0" actId="14826"/>
      <pc:docMkLst>
        <pc:docMk/>
      </pc:docMkLst>
      <pc:sldChg chg="modSp">
        <pc:chgData name="Keiko Semba" userId="9377a0855149cb1d" providerId="LiveId" clId="{76897F82-C376-4879-8EC6-4824FBCE828C}" dt="2023-07-20T04:11:44.036" v="0" actId="14826"/>
        <pc:sldMkLst>
          <pc:docMk/>
          <pc:sldMk cId="1129178618" sldId="303"/>
        </pc:sldMkLst>
        <pc:picChg chg="mod">
          <ac:chgData name="Keiko Semba" userId="9377a0855149cb1d" providerId="LiveId" clId="{76897F82-C376-4879-8EC6-4824FBCE828C}" dt="2023-07-20T04:11:44.036" v="0" actId="14826"/>
          <ac:picMkLst>
            <pc:docMk/>
            <pc:sldMk cId="1129178618" sldId="303"/>
            <ac:picMk id="5" creationId="{F19C5F94-D99B-1414-1F70-C028F7F7F1B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9C5F94-D99B-1414-1F70-C028F7F7F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16"/>
            <a:ext cx="7556499" cy="1068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UD デジタル 教科書体 NK-R</vt:lpstr>
      <vt:lpstr>Arial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Keiko Semba</cp:lastModifiedBy>
  <cp:revision>6</cp:revision>
  <dcterms:created xsi:type="dcterms:W3CDTF">2023-04-07T05:50:45Z</dcterms:created>
  <dcterms:modified xsi:type="dcterms:W3CDTF">2023-07-20T04:11:54Z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